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57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1660A8C-3FBC-426F-BF2C-D51C17D1ECB5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BCDEAF1-AFE6-47A5-BA96-B22CC184505C}">
      <dgm:prSet phldrT="[Текст]" custT="1"/>
      <dgm:spPr/>
      <dgm:t>
        <a:bodyPr/>
        <a:lstStyle/>
        <a:p>
          <a:r>
            <a:rPr lang="ru-RU" sz="3200" b="1" dirty="0" smtClean="0">
              <a:solidFill>
                <a:schemeClr val="tx1">
                  <a:lumMod val="95000"/>
                  <a:lumOff val="5000"/>
                </a:schemeClr>
              </a:solidFill>
            </a:rPr>
            <a:t>С полными формами причастий НЕ пишется </a:t>
          </a:r>
          <a:r>
            <a:rPr lang="ru-RU" sz="3200" b="1" u="sng" dirty="0" smtClean="0">
              <a:solidFill>
                <a:schemeClr val="tx1">
                  <a:lumMod val="95000"/>
                  <a:lumOff val="5000"/>
                </a:schemeClr>
              </a:solidFill>
            </a:rPr>
            <a:t>раздельно.</a:t>
          </a:r>
          <a:endParaRPr lang="ru-RU" sz="3200" b="1" u="sng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848089C0-5F4D-4758-BF02-786576054175}" type="parTrans" cxnId="{A11BA79B-4459-4DD0-80C7-85D38759A67F}">
      <dgm:prSet/>
      <dgm:spPr/>
      <dgm:t>
        <a:bodyPr/>
        <a:lstStyle/>
        <a:p>
          <a:endParaRPr lang="ru-RU"/>
        </a:p>
      </dgm:t>
    </dgm:pt>
    <dgm:pt modelId="{08A1337C-D5BC-4294-90ED-52894191DB81}" type="sibTrans" cxnId="{A11BA79B-4459-4DD0-80C7-85D38759A67F}">
      <dgm:prSet/>
      <dgm:spPr/>
      <dgm:t>
        <a:bodyPr/>
        <a:lstStyle/>
        <a:p>
          <a:endParaRPr lang="ru-RU"/>
        </a:p>
      </dgm:t>
    </dgm:pt>
    <dgm:pt modelId="{2B648F6E-3F5D-467A-938A-997B875E79EF}">
      <dgm:prSet phldrT="[Текст]" phldr="1"/>
      <dgm:spPr/>
      <dgm:t>
        <a:bodyPr/>
        <a:lstStyle/>
        <a:p>
          <a:endParaRPr lang="ru-RU" sz="1600"/>
        </a:p>
      </dgm:t>
    </dgm:pt>
    <dgm:pt modelId="{7C4CC644-4104-41A1-AE53-E616296AD3E3}" type="parTrans" cxnId="{A3E7A518-2CAE-4CD9-AF5A-D3088A1D74FA}">
      <dgm:prSet/>
      <dgm:spPr/>
      <dgm:t>
        <a:bodyPr/>
        <a:lstStyle/>
        <a:p>
          <a:endParaRPr lang="ru-RU"/>
        </a:p>
      </dgm:t>
    </dgm:pt>
    <dgm:pt modelId="{8DDB3DF3-B1FF-4F8C-BBC8-DCCCF543221D}" type="sibTrans" cxnId="{A3E7A518-2CAE-4CD9-AF5A-D3088A1D74FA}">
      <dgm:prSet/>
      <dgm:spPr/>
      <dgm:t>
        <a:bodyPr/>
        <a:lstStyle/>
        <a:p>
          <a:endParaRPr lang="ru-RU"/>
        </a:p>
      </dgm:t>
    </dgm:pt>
    <dgm:pt modelId="{5C09A462-9178-4E62-BC14-33ED356F3388}">
      <dgm:prSet phldrT="[Текст]" phldr="1"/>
      <dgm:spPr/>
      <dgm:t>
        <a:bodyPr/>
        <a:lstStyle/>
        <a:p>
          <a:endParaRPr lang="ru-RU" sz="1600" dirty="0"/>
        </a:p>
      </dgm:t>
    </dgm:pt>
    <dgm:pt modelId="{DB0CE434-4E5A-48A5-B57F-40FE5CC1FEF1}" type="parTrans" cxnId="{0BEDD952-09BC-4C3E-AFC5-742A97F4F2CB}">
      <dgm:prSet/>
      <dgm:spPr/>
      <dgm:t>
        <a:bodyPr/>
        <a:lstStyle/>
        <a:p>
          <a:endParaRPr lang="ru-RU"/>
        </a:p>
      </dgm:t>
    </dgm:pt>
    <dgm:pt modelId="{BBA87D6B-53C9-4FE4-B2E5-2892FF78A2D1}" type="sibTrans" cxnId="{0BEDD952-09BC-4C3E-AFC5-742A97F4F2CB}">
      <dgm:prSet/>
      <dgm:spPr/>
      <dgm:t>
        <a:bodyPr/>
        <a:lstStyle/>
        <a:p>
          <a:endParaRPr lang="ru-RU"/>
        </a:p>
      </dgm:t>
    </dgm:pt>
    <dgm:pt modelId="{F361B5A5-2C2F-4105-B6D6-CD1BF98167C1}">
      <dgm:prSet phldrT="[Текст]" custT="1"/>
      <dgm:spPr/>
      <dgm:t>
        <a:bodyPr/>
        <a:lstStyle/>
        <a:p>
          <a:r>
            <a:rPr lang="ru-RU" sz="3600" b="1" i="1" dirty="0" smtClean="0">
              <a:solidFill>
                <a:srgbClr val="FF0000"/>
              </a:solidFill>
            </a:rPr>
            <a:t>Если причастие имеет при себе зависимое слово</a:t>
          </a:r>
          <a:endParaRPr lang="ru-RU" sz="3600" b="1" i="1" dirty="0">
            <a:solidFill>
              <a:srgbClr val="FF0000"/>
            </a:solidFill>
          </a:endParaRPr>
        </a:p>
      </dgm:t>
    </dgm:pt>
    <dgm:pt modelId="{E1260B38-A84A-4DD2-9D19-B57A58A8499E}" type="parTrans" cxnId="{0C6CE7CB-C499-4541-B13C-A68997F950B1}">
      <dgm:prSet/>
      <dgm:spPr/>
      <dgm:t>
        <a:bodyPr/>
        <a:lstStyle/>
        <a:p>
          <a:endParaRPr lang="ru-RU"/>
        </a:p>
      </dgm:t>
    </dgm:pt>
    <dgm:pt modelId="{10950EC9-3E85-4276-A7C9-318F6D599B31}" type="sibTrans" cxnId="{0C6CE7CB-C499-4541-B13C-A68997F950B1}">
      <dgm:prSet/>
      <dgm:spPr/>
      <dgm:t>
        <a:bodyPr/>
        <a:lstStyle/>
        <a:p>
          <a:endParaRPr lang="ru-RU"/>
        </a:p>
      </dgm:t>
    </dgm:pt>
    <dgm:pt modelId="{03A860FF-E000-4080-ACAE-37C76032120B}">
      <dgm:prSet phldrT="[Текст]" phldr="1"/>
      <dgm:spPr/>
      <dgm:t>
        <a:bodyPr/>
        <a:lstStyle/>
        <a:p>
          <a:endParaRPr lang="ru-RU" sz="1800"/>
        </a:p>
      </dgm:t>
    </dgm:pt>
    <dgm:pt modelId="{5D8D5C04-CBA2-488B-947D-C2F048B5EA46}" type="parTrans" cxnId="{AC7B4646-8C08-43B6-A356-6A7207ABA808}">
      <dgm:prSet/>
      <dgm:spPr/>
      <dgm:t>
        <a:bodyPr/>
        <a:lstStyle/>
        <a:p>
          <a:endParaRPr lang="ru-RU"/>
        </a:p>
      </dgm:t>
    </dgm:pt>
    <dgm:pt modelId="{EC38CBC9-E89E-4F14-AF09-8000B09E3B83}" type="sibTrans" cxnId="{AC7B4646-8C08-43B6-A356-6A7207ABA808}">
      <dgm:prSet/>
      <dgm:spPr/>
      <dgm:t>
        <a:bodyPr/>
        <a:lstStyle/>
        <a:p>
          <a:endParaRPr lang="ru-RU"/>
        </a:p>
      </dgm:t>
    </dgm:pt>
    <dgm:pt modelId="{42E29AF7-5C70-40CF-809A-11D45BD67195}">
      <dgm:prSet phldrT="[Текст]" phldr="1"/>
      <dgm:spPr/>
      <dgm:t>
        <a:bodyPr/>
        <a:lstStyle/>
        <a:p>
          <a:endParaRPr lang="ru-RU" sz="1800"/>
        </a:p>
      </dgm:t>
    </dgm:pt>
    <dgm:pt modelId="{CA8C2B52-549C-4011-98E3-92F95694088D}" type="parTrans" cxnId="{A8E8A445-5D13-4E75-9C52-44D2AE1888DC}">
      <dgm:prSet/>
      <dgm:spPr/>
      <dgm:t>
        <a:bodyPr/>
        <a:lstStyle/>
        <a:p>
          <a:endParaRPr lang="ru-RU"/>
        </a:p>
      </dgm:t>
    </dgm:pt>
    <dgm:pt modelId="{9758649F-50E3-459B-A0CD-8C50FFE65541}" type="sibTrans" cxnId="{A8E8A445-5D13-4E75-9C52-44D2AE1888DC}">
      <dgm:prSet/>
      <dgm:spPr/>
      <dgm:t>
        <a:bodyPr/>
        <a:lstStyle/>
        <a:p>
          <a:endParaRPr lang="ru-RU"/>
        </a:p>
      </dgm:t>
    </dgm:pt>
    <dgm:pt modelId="{3099C858-459B-428E-826D-AEAD5A856685}">
      <dgm:prSet phldrT="[Текст]" custT="1"/>
      <dgm:spPr/>
      <dgm:t>
        <a:bodyPr/>
        <a:lstStyle/>
        <a:p>
          <a:r>
            <a:rPr lang="ru-RU" sz="3200" b="1" i="1" dirty="0" smtClean="0">
              <a:solidFill>
                <a:srgbClr val="FFC000"/>
              </a:solidFill>
            </a:rPr>
            <a:t>Если имеется противопоставление с союзом </a:t>
          </a:r>
          <a:r>
            <a:rPr lang="ru-RU" sz="3200" b="1" i="1" dirty="0" smtClean="0">
              <a:solidFill>
                <a:srgbClr val="C00000"/>
              </a:solidFill>
            </a:rPr>
            <a:t>А</a:t>
          </a:r>
          <a:r>
            <a:rPr lang="ru-RU" sz="3200" b="1" i="1" dirty="0" smtClean="0">
              <a:solidFill>
                <a:srgbClr val="FFC000"/>
              </a:solidFill>
            </a:rPr>
            <a:t>.</a:t>
          </a:r>
          <a:endParaRPr lang="ru-RU" sz="3200" b="1" i="1" dirty="0">
            <a:solidFill>
              <a:srgbClr val="FFC000"/>
            </a:solidFill>
          </a:endParaRPr>
        </a:p>
      </dgm:t>
    </dgm:pt>
    <dgm:pt modelId="{0E19389B-2805-4C49-8AB7-D8E04D9CA54C}" type="parTrans" cxnId="{C18793D7-249E-40BC-B619-33EC7C88D870}">
      <dgm:prSet/>
      <dgm:spPr/>
      <dgm:t>
        <a:bodyPr/>
        <a:lstStyle/>
        <a:p>
          <a:endParaRPr lang="ru-RU"/>
        </a:p>
      </dgm:t>
    </dgm:pt>
    <dgm:pt modelId="{16FDC46D-056A-4249-9204-FFEB1B2AF8D7}" type="sibTrans" cxnId="{C18793D7-249E-40BC-B619-33EC7C88D870}">
      <dgm:prSet/>
      <dgm:spPr/>
      <dgm:t>
        <a:bodyPr/>
        <a:lstStyle/>
        <a:p>
          <a:endParaRPr lang="ru-RU"/>
        </a:p>
      </dgm:t>
    </dgm:pt>
    <dgm:pt modelId="{D7CFCBE8-BF75-47EB-841F-1E68064EA7E5}">
      <dgm:prSet phldrT="[Текст]" phldr="1"/>
      <dgm:spPr/>
      <dgm:t>
        <a:bodyPr/>
        <a:lstStyle/>
        <a:p>
          <a:endParaRPr lang="ru-RU" sz="1900" dirty="0"/>
        </a:p>
      </dgm:t>
    </dgm:pt>
    <dgm:pt modelId="{46B7860B-635D-4AC1-B11E-1F5BB8E4B786}" type="parTrans" cxnId="{6802B9DC-75F4-431E-BB06-63A47B21ECD5}">
      <dgm:prSet/>
      <dgm:spPr/>
      <dgm:t>
        <a:bodyPr/>
        <a:lstStyle/>
        <a:p>
          <a:endParaRPr lang="ru-RU"/>
        </a:p>
      </dgm:t>
    </dgm:pt>
    <dgm:pt modelId="{34773B24-E8A8-48BB-9CDC-F6DBFE0645A6}" type="sibTrans" cxnId="{6802B9DC-75F4-431E-BB06-63A47B21ECD5}">
      <dgm:prSet/>
      <dgm:spPr/>
      <dgm:t>
        <a:bodyPr/>
        <a:lstStyle/>
        <a:p>
          <a:endParaRPr lang="ru-RU"/>
        </a:p>
      </dgm:t>
    </dgm:pt>
    <dgm:pt modelId="{B93A7E03-48B3-495D-B40B-6DCF84C2D66E}">
      <dgm:prSet phldrT="[Текст]" phldr="1"/>
      <dgm:spPr/>
      <dgm:t>
        <a:bodyPr/>
        <a:lstStyle/>
        <a:p>
          <a:endParaRPr lang="ru-RU" sz="1900"/>
        </a:p>
      </dgm:t>
    </dgm:pt>
    <dgm:pt modelId="{317CCD1D-591E-4E9B-9DC0-0D95DEA98CA8}" type="parTrans" cxnId="{D5B9A210-7B86-4ADE-9699-4A8736865A02}">
      <dgm:prSet/>
      <dgm:spPr/>
      <dgm:t>
        <a:bodyPr/>
        <a:lstStyle/>
        <a:p>
          <a:endParaRPr lang="ru-RU"/>
        </a:p>
      </dgm:t>
    </dgm:pt>
    <dgm:pt modelId="{7029B3B7-DE86-466C-95E4-63C6BCA78D26}" type="sibTrans" cxnId="{D5B9A210-7B86-4ADE-9699-4A8736865A02}">
      <dgm:prSet/>
      <dgm:spPr/>
      <dgm:t>
        <a:bodyPr/>
        <a:lstStyle/>
        <a:p>
          <a:endParaRPr lang="ru-RU"/>
        </a:p>
      </dgm:t>
    </dgm:pt>
    <dgm:pt modelId="{F9F84F96-30C2-46A7-B90D-853857224840}" type="pres">
      <dgm:prSet presAssocID="{C1660A8C-3FBC-426F-BF2C-D51C17D1ECB5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5C8EB2A-4FE4-4E12-A58F-811F8A72E4EC}" type="pres">
      <dgm:prSet presAssocID="{FBCDEAF1-AFE6-47A5-BA96-B22CC184505C}" presName="comp" presStyleCnt="0"/>
      <dgm:spPr/>
    </dgm:pt>
    <dgm:pt modelId="{6367806E-3359-463A-A93D-7042CD66C1A6}" type="pres">
      <dgm:prSet presAssocID="{FBCDEAF1-AFE6-47A5-BA96-B22CC184505C}" presName="box" presStyleLbl="node1" presStyleIdx="0" presStyleCnt="3"/>
      <dgm:spPr/>
      <dgm:t>
        <a:bodyPr/>
        <a:lstStyle/>
        <a:p>
          <a:endParaRPr lang="ru-RU"/>
        </a:p>
      </dgm:t>
    </dgm:pt>
    <dgm:pt modelId="{80E9122D-7961-4B5B-B77F-D26F0E11298E}" type="pres">
      <dgm:prSet presAssocID="{FBCDEAF1-AFE6-47A5-BA96-B22CC184505C}" presName="img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67000" b="-67000"/>
          </a:stretch>
        </a:blipFill>
      </dgm:spPr>
    </dgm:pt>
    <dgm:pt modelId="{0397A692-3714-4629-9211-325DA974E00C}" type="pres">
      <dgm:prSet presAssocID="{FBCDEAF1-AFE6-47A5-BA96-B22CC184505C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3963B6-E45A-46F1-8A63-B212FE0F6C3D}" type="pres">
      <dgm:prSet presAssocID="{08A1337C-D5BC-4294-90ED-52894191DB81}" presName="spacer" presStyleCnt="0"/>
      <dgm:spPr/>
    </dgm:pt>
    <dgm:pt modelId="{4D2B88CC-2196-414B-B659-D47864985168}" type="pres">
      <dgm:prSet presAssocID="{F361B5A5-2C2F-4105-B6D6-CD1BF98167C1}" presName="comp" presStyleCnt="0"/>
      <dgm:spPr/>
    </dgm:pt>
    <dgm:pt modelId="{8258ACDF-CC90-455F-BC08-F2068F2C5D5A}" type="pres">
      <dgm:prSet presAssocID="{F361B5A5-2C2F-4105-B6D6-CD1BF98167C1}" presName="box" presStyleLbl="node1" presStyleIdx="1" presStyleCnt="3"/>
      <dgm:spPr/>
      <dgm:t>
        <a:bodyPr/>
        <a:lstStyle/>
        <a:p>
          <a:endParaRPr lang="ru-RU"/>
        </a:p>
      </dgm:t>
    </dgm:pt>
    <dgm:pt modelId="{0A4A1C63-7040-46D1-8F47-3046E7C946BC}" type="pres">
      <dgm:prSet presAssocID="{F361B5A5-2C2F-4105-B6D6-CD1BF98167C1}" presName="img" presStyleLbl="fgImgPlace1" presStyleIdx="1" presStyleCnt="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7000" b="-47000"/>
          </a:stretch>
        </a:blipFill>
      </dgm:spPr>
    </dgm:pt>
    <dgm:pt modelId="{9A36B64E-BE7A-4A04-82DC-1535DE2F9523}" type="pres">
      <dgm:prSet presAssocID="{F361B5A5-2C2F-4105-B6D6-CD1BF98167C1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6CAE22-6C24-4FC6-9803-3DC7B1C801BF}" type="pres">
      <dgm:prSet presAssocID="{10950EC9-3E85-4276-A7C9-318F6D599B31}" presName="spacer" presStyleCnt="0"/>
      <dgm:spPr/>
    </dgm:pt>
    <dgm:pt modelId="{AE42F7F0-9B60-44F5-9381-5FCE19291760}" type="pres">
      <dgm:prSet presAssocID="{3099C858-459B-428E-826D-AEAD5A856685}" presName="comp" presStyleCnt="0"/>
      <dgm:spPr/>
    </dgm:pt>
    <dgm:pt modelId="{2D296861-FD2A-4F04-B9A4-92F289D99A02}" type="pres">
      <dgm:prSet presAssocID="{3099C858-459B-428E-826D-AEAD5A856685}" presName="box" presStyleLbl="node1" presStyleIdx="2" presStyleCnt="3"/>
      <dgm:spPr/>
      <dgm:t>
        <a:bodyPr/>
        <a:lstStyle/>
        <a:p>
          <a:endParaRPr lang="ru-RU"/>
        </a:p>
      </dgm:t>
    </dgm:pt>
    <dgm:pt modelId="{4B3198E5-12D6-4C31-A652-D34A72ACBDB7}" type="pres">
      <dgm:prSet presAssocID="{3099C858-459B-428E-826D-AEAD5A856685}" presName="img" presStyleLbl="fgImgPlace1" presStyleIdx="2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3000" b="-23000"/>
          </a:stretch>
        </a:blipFill>
      </dgm:spPr>
    </dgm:pt>
    <dgm:pt modelId="{146A37F4-2A65-4AE6-87BB-209334D5B1C0}" type="pres">
      <dgm:prSet presAssocID="{3099C858-459B-428E-826D-AEAD5A856685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1F3FF8E-24BD-4293-8F99-EE7C1520D5CE}" type="presOf" srcId="{5C09A462-9178-4E62-BC14-33ED356F3388}" destId="{0397A692-3714-4629-9211-325DA974E00C}" srcOrd="1" destOrd="2" presId="urn:microsoft.com/office/officeart/2005/8/layout/vList4"/>
    <dgm:cxn modelId="{A3E7A518-2CAE-4CD9-AF5A-D3088A1D74FA}" srcId="{FBCDEAF1-AFE6-47A5-BA96-B22CC184505C}" destId="{2B648F6E-3F5D-467A-938A-997B875E79EF}" srcOrd="0" destOrd="0" parTransId="{7C4CC644-4104-41A1-AE53-E616296AD3E3}" sibTransId="{8DDB3DF3-B1FF-4F8C-BBC8-DCCCF543221D}"/>
    <dgm:cxn modelId="{E9B2BAEF-CFC7-427F-9301-4AE8940186DA}" type="presOf" srcId="{2B648F6E-3F5D-467A-938A-997B875E79EF}" destId="{0397A692-3714-4629-9211-325DA974E00C}" srcOrd="1" destOrd="1" presId="urn:microsoft.com/office/officeart/2005/8/layout/vList4"/>
    <dgm:cxn modelId="{893DFA9E-3548-4200-9395-F2717ADB3340}" type="presOf" srcId="{FBCDEAF1-AFE6-47A5-BA96-B22CC184505C}" destId="{0397A692-3714-4629-9211-325DA974E00C}" srcOrd="1" destOrd="0" presId="urn:microsoft.com/office/officeart/2005/8/layout/vList4"/>
    <dgm:cxn modelId="{56C7F154-77E2-45AB-9718-2ECD8CBC0BE1}" type="presOf" srcId="{B93A7E03-48B3-495D-B40B-6DCF84C2D66E}" destId="{2D296861-FD2A-4F04-B9A4-92F289D99A02}" srcOrd="0" destOrd="2" presId="urn:microsoft.com/office/officeart/2005/8/layout/vList4"/>
    <dgm:cxn modelId="{6EF89D81-D5C6-434F-AAA3-5377CFD10832}" type="presOf" srcId="{D7CFCBE8-BF75-47EB-841F-1E68064EA7E5}" destId="{146A37F4-2A65-4AE6-87BB-209334D5B1C0}" srcOrd="1" destOrd="1" presId="urn:microsoft.com/office/officeart/2005/8/layout/vList4"/>
    <dgm:cxn modelId="{A8E8A445-5D13-4E75-9C52-44D2AE1888DC}" srcId="{F361B5A5-2C2F-4105-B6D6-CD1BF98167C1}" destId="{42E29AF7-5C70-40CF-809A-11D45BD67195}" srcOrd="1" destOrd="0" parTransId="{CA8C2B52-549C-4011-98E3-92F95694088D}" sibTransId="{9758649F-50E3-459B-A0CD-8C50FFE65541}"/>
    <dgm:cxn modelId="{6802B9DC-75F4-431E-BB06-63A47B21ECD5}" srcId="{3099C858-459B-428E-826D-AEAD5A856685}" destId="{D7CFCBE8-BF75-47EB-841F-1E68064EA7E5}" srcOrd="0" destOrd="0" parTransId="{46B7860B-635D-4AC1-B11E-1F5BB8E4B786}" sibTransId="{34773B24-E8A8-48BB-9CDC-F6DBFE0645A6}"/>
    <dgm:cxn modelId="{584041A5-EC5A-4A4B-BED2-949A9DDE04F6}" type="presOf" srcId="{F361B5A5-2C2F-4105-B6D6-CD1BF98167C1}" destId="{8258ACDF-CC90-455F-BC08-F2068F2C5D5A}" srcOrd="0" destOrd="0" presId="urn:microsoft.com/office/officeart/2005/8/layout/vList4"/>
    <dgm:cxn modelId="{A11BA79B-4459-4DD0-80C7-85D38759A67F}" srcId="{C1660A8C-3FBC-426F-BF2C-D51C17D1ECB5}" destId="{FBCDEAF1-AFE6-47A5-BA96-B22CC184505C}" srcOrd="0" destOrd="0" parTransId="{848089C0-5F4D-4758-BF02-786576054175}" sibTransId="{08A1337C-D5BC-4294-90ED-52894191DB81}"/>
    <dgm:cxn modelId="{D5B9A210-7B86-4ADE-9699-4A8736865A02}" srcId="{3099C858-459B-428E-826D-AEAD5A856685}" destId="{B93A7E03-48B3-495D-B40B-6DCF84C2D66E}" srcOrd="1" destOrd="0" parTransId="{317CCD1D-591E-4E9B-9DC0-0D95DEA98CA8}" sibTransId="{7029B3B7-DE86-466C-95E4-63C6BCA78D26}"/>
    <dgm:cxn modelId="{39446C76-4F6C-48CB-BCAE-F49F376660D8}" type="presOf" srcId="{F361B5A5-2C2F-4105-B6D6-CD1BF98167C1}" destId="{9A36B64E-BE7A-4A04-82DC-1535DE2F9523}" srcOrd="1" destOrd="0" presId="urn:microsoft.com/office/officeart/2005/8/layout/vList4"/>
    <dgm:cxn modelId="{DC40F579-865E-4ED3-B0D6-49549F927539}" type="presOf" srcId="{D7CFCBE8-BF75-47EB-841F-1E68064EA7E5}" destId="{2D296861-FD2A-4F04-B9A4-92F289D99A02}" srcOrd="0" destOrd="1" presId="urn:microsoft.com/office/officeart/2005/8/layout/vList4"/>
    <dgm:cxn modelId="{160AF5B0-6BFC-440F-AFDE-D41C3CBA5E99}" type="presOf" srcId="{FBCDEAF1-AFE6-47A5-BA96-B22CC184505C}" destId="{6367806E-3359-463A-A93D-7042CD66C1A6}" srcOrd="0" destOrd="0" presId="urn:microsoft.com/office/officeart/2005/8/layout/vList4"/>
    <dgm:cxn modelId="{36836B93-F88E-4E7C-A0E1-12F57D8D0F48}" type="presOf" srcId="{B93A7E03-48B3-495D-B40B-6DCF84C2D66E}" destId="{146A37F4-2A65-4AE6-87BB-209334D5B1C0}" srcOrd="1" destOrd="2" presId="urn:microsoft.com/office/officeart/2005/8/layout/vList4"/>
    <dgm:cxn modelId="{A03E38DF-41F0-4BAC-8801-EEC0CC896A23}" type="presOf" srcId="{42E29AF7-5C70-40CF-809A-11D45BD67195}" destId="{9A36B64E-BE7A-4A04-82DC-1535DE2F9523}" srcOrd="1" destOrd="2" presId="urn:microsoft.com/office/officeart/2005/8/layout/vList4"/>
    <dgm:cxn modelId="{F0E4D350-54B7-4847-A53C-60949EE0911E}" type="presOf" srcId="{03A860FF-E000-4080-ACAE-37C76032120B}" destId="{8258ACDF-CC90-455F-BC08-F2068F2C5D5A}" srcOrd="0" destOrd="1" presId="urn:microsoft.com/office/officeart/2005/8/layout/vList4"/>
    <dgm:cxn modelId="{EBE9421F-84CD-400C-A0BA-F6C353A77823}" type="presOf" srcId="{2B648F6E-3F5D-467A-938A-997B875E79EF}" destId="{6367806E-3359-463A-A93D-7042CD66C1A6}" srcOrd="0" destOrd="1" presId="urn:microsoft.com/office/officeart/2005/8/layout/vList4"/>
    <dgm:cxn modelId="{6C1D2347-EE36-4DD6-A4EB-4817C57F37AC}" type="presOf" srcId="{03A860FF-E000-4080-ACAE-37C76032120B}" destId="{9A36B64E-BE7A-4A04-82DC-1535DE2F9523}" srcOrd="1" destOrd="1" presId="urn:microsoft.com/office/officeart/2005/8/layout/vList4"/>
    <dgm:cxn modelId="{CD64F7D8-673F-4688-A405-550D5BCC6EEF}" type="presOf" srcId="{42E29AF7-5C70-40CF-809A-11D45BD67195}" destId="{8258ACDF-CC90-455F-BC08-F2068F2C5D5A}" srcOrd="0" destOrd="2" presId="urn:microsoft.com/office/officeart/2005/8/layout/vList4"/>
    <dgm:cxn modelId="{0E514F15-77BA-46B2-A066-3771CA3855F6}" type="presOf" srcId="{C1660A8C-3FBC-426F-BF2C-D51C17D1ECB5}" destId="{F9F84F96-30C2-46A7-B90D-853857224840}" srcOrd="0" destOrd="0" presId="urn:microsoft.com/office/officeart/2005/8/layout/vList4"/>
    <dgm:cxn modelId="{0C6CE7CB-C499-4541-B13C-A68997F950B1}" srcId="{C1660A8C-3FBC-426F-BF2C-D51C17D1ECB5}" destId="{F361B5A5-2C2F-4105-B6D6-CD1BF98167C1}" srcOrd="1" destOrd="0" parTransId="{E1260B38-A84A-4DD2-9D19-B57A58A8499E}" sibTransId="{10950EC9-3E85-4276-A7C9-318F6D599B31}"/>
    <dgm:cxn modelId="{AC7B4646-8C08-43B6-A356-6A7207ABA808}" srcId="{F361B5A5-2C2F-4105-B6D6-CD1BF98167C1}" destId="{03A860FF-E000-4080-ACAE-37C76032120B}" srcOrd="0" destOrd="0" parTransId="{5D8D5C04-CBA2-488B-947D-C2F048B5EA46}" sibTransId="{EC38CBC9-E89E-4F14-AF09-8000B09E3B83}"/>
    <dgm:cxn modelId="{0BEDD952-09BC-4C3E-AFC5-742A97F4F2CB}" srcId="{FBCDEAF1-AFE6-47A5-BA96-B22CC184505C}" destId="{5C09A462-9178-4E62-BC14-33ED356F3388}" srcOrd="1" destOrd="0" parTransId="{DB0CE434-4E5A-48A5-B57F-40FE5CC1FEF1}" sibTransId="{BBA87D6B-53C9-4FE4-B2E5-2892FF78A2D1}"/>
    <dgm:cxn modelId="{C18793D7-249E-40BC-B619-33EC7C88D870}" srcId="{C1660A8C-3FBC-426F-BF2C-D51C17D1ECB5}" destId="{3099C858-459B-428E-826D-AEAD5A856685}" srcOrd="2" destOrd="0" parTransId="{0E19389B-2805-4C49-8AB7-D8E04D9CA54C}" sibTransId="{16FDC46D-056A-4249-9204-FFEB1B2AF8D7}"/>
    <dgm:cxn modelId="{0CF0A9C6-A6C1-4A3C-B2EB-7F3387533870}" type="presOf" srcId="{5C09A462-9178-4E62-BC14-33ED356F3388}" destId="{6367806E-3359-463A-A93D-7042CD66C1A6}" srcOrd="0" destOrd="2" presId="urn:microsoft.com/office/officeart/2005/8/layout/vList4"/>
    <dgm:cxn modelId="{346035AF-CE2E-40B8-B8EC-16CBF8969B48}" type="presOf" srcId="{3099C858-459B-428E-826D-AEAD5A856685}" destId="{2D296861-FD2A-4F04-B9A4-92F289D99A02}" srcOrd="0" destOrd="0" presId="urn:microsoft.com/office/officeart/2005/8/layout/vList4"/>
    <dgm:cxn modelId="{A52F71EC-9E13-4153-B512-471795EE1351}" type="presOf" srcId="{3099C858-459B-428E-826D-AEAD5A856685}" destId="{146A37F4-2A65-4AE6-87BB-209334D5B1C0}" srcOrd="1" destOrd="0" presId="urn:microsoft.com/office/officeart/2005/8/layout/vList4"/>
    <dgm:cxn modelId="{860FF93B-8851-464F-B608-86C4780D5C4B}" type="presParOf" srcId="{F9F84F96-30C2-46A7-B90D-853857224840}" destId="{75C8EB2A-4FE4-4E12-A58F-811F8A72E4EC}" srcOrd="0" destOrd="0" presId="urn:microsoft.com/office/officeart/2005/8/layout/vList4"/>
    <dgm:cxn modelId="{3ABF8A3E-13D2-4FBC-A07D-827C0180BB4B}" type="presParOf" srcId="{75C8EB2A-4FE4-4E12-A58F-811F8A72E4EC}" destId="{6367806E-3359-463A-A93D-7042CD66C1A6}" srcOrd="0" destOrd="0" presId="urn:microsoft.com/office/officeart/2005/8/layout/vList4"/>
    <dgm:cxn modelId="{73A2F25C-0449-4BF6-A31D-2249EA19A69F}" type="presParOf" srcId="{75C8EB2A-4FE4-4E12-A58F-811F8A72E4EC}" destId="{80E9122D-7961-4B5B-B77F-D26F0E11298E}" srcOrd="1" destOrd="0" presId="urn:microsoft.com/office/officeart/2005/8/layout/vList4"/>
    <dgm:cxn modelId="{5A4C2D28-9629-4809-A192-0B437FE93160}" type="presParOf" srcId="{75C8EB2A-4FE4-4E12-A58F-811F8A72E4EC}" destId="{0397A692-3714-4629-9211-325DA974E00C}" srcOrd="2" destOrd="0" presId="urn:microsoft.com/office/officeart/2005/8/layout/vList4"/>
    <dgm:cxn modelId="{8B584B81-FA46-4280-A085-13F0EA6B019D}" type="presParOf" srcId="{F9F84F96-30C2-46A7-B90D-853857224840}" destId="{623963B6-E45A-46F1-8A63-B212FE0F6C3D}" srcOrd="1" destOrd="0" presId="urn:microsoft.com/office/officeart/2005/8/layout/vList4"/>
    <dgm:cxn modelId="{A91FE734-A54F-45DA-8815-B631E95C829C}" type="presParOf" srcId="{F9F84F96-30C2-46A7-B90D-853857224840}" destId="{4D2B88CC-2196-414B-B659-D47864985168}" srcOrd="2" destOrd="0" presId="urn:microsoft.com/office/officeart/2005/8/layout/vList4"/>
    <dgm:cxn modelId="{5BED25E3-7626-4CDE-9D78-81242A0839BA}" type="presParOf" srcId="{4D2B88CC-2196-414B-B659-D47864985168}" destId="{8258ACDF-CC90-455F-BC08-F2068F2C5D5A}" srcOrd="0" destOrd="0" presId="urn:microsoft.com/office/officeart/2005/8/layout/vList4"/>
    <dgm:cxn modelId="{1FAE4B4E-7440-45A4-B641-9CA7D6F0263C}" type="presParOf" srcId="{4D2B88CC-2196-414B-B659-D47864985168}" destId="{0A4A1C63-7040-46D1-8F47-3046E7C946BC}" srcOrd="1" destOrd="0" presId="urn:microsoft.com/office/officeart/2005/8/layout/vList4"/>
    <dgm:cxn modelId="{C23DA9C5-EF07-4F87-8739-31766E66FB43}" type="presParOf" srcId="{4D2B88CC-2196-414B-B659-D47864985168}" destId="{9A36B64E-BE7A-4A04-82DC-1535DE2F9523}" srcOrd="2" destOrd="0" presId="urn:microsoft.com/office/officeart/2005/8/layout/vList4"/>
    <dgm:cxn modelId="{3CD65C02-427D-4069-B734-B110D7F9D50F}" type="presParOf" srcId="{F9F84F96-30C2-46A7-B90D-853857224840}" destId="{6D6CAE22-6C24-4FC6-9803-3DC7B1C801BF}" srcOrd="3" destOrd="0" presId="urn:microsoft.com/office/officeart/2005/8/layout/vList4"/>
    <dgm:cxn modelId="{185C2919-6D62-49E3-A0CD-256D13B7FD19}" type="presParOf" srcId="{F9F84F96-30C2-46A7-B90D-853857224840}" destId="{AE42F7F0-9B60-44F5-9381-5FCE19291760}" srcOrd="4" destOrd="0" presId="urn:microsoft.com/office/officeart/2005/8/layout/vList4"/>
    <dgm:cxn modelId="{F9F82E29-192F-44E7-8A0F-16B5469F3AF8}" type="presParOf" srcId="{AE42F7F0-9B60-44F5-9381-5FCE19291760}" destId="{2D296861-FD2A-4F04-B9A4-92F289D99A02}" srcOrd="0" destOrd="0" presId="urn:microsoft.com/office/officeart/2005/8/layout/vList4"/>
    <dgm:cxn modelId="{5DE130D9-1550-44FA-8388-F1364A40F6C0}" type="presParOf" srcId="{AE42F7F0-9B60-44F5-9381-5FCE19291760}" destId="{4B3198E5-12D6-4C31-A652-D34A72ACBDB7}" srcOrd="1" destOrd="0" presId="urn:microsoft.com/office/officeart/2005/8/layout/vList4"/>
    <dgm:cxn modelId="{2A3A4B84-5F09-4840-96A1-FB11F23C61D6}" type="presParOf" srcId="{AE42F7F0-9B60-44F5-9381-5FCE19291760}" destId="{146A37F4-2A65-4AE6-87BB-209334D5B1C0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77B3B5B-5324-498A-84C9-325CD494650E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35733F0-1BA3-48B2-B7EF-EB458B01B3B4}">
      <dgm:prSet phldrT="[Текст]" custT="1"/>
      <dgm:spPr/>
      <dgm:t>
        <a:bodyPr/>
        <a:lstStyle/>
        <a:p>
          <a:r>
            <a: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С полными формами причастий </a:t>
          </a:r>
          <a:r>
            <a:rPr lang="ru-RU" sz="3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НЕ</a:t>
          </a:r>
          <a:r>
            <a: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 пишется слитно</a:t>
          </a:r>
          <a:endParaRPr lang="ru-RU" sz="36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B171FDC0-344D-4B66-BB75-F3F30698C702}" type="parTrans" cxnId="{F87A3D1D-1B50-4F85-8059-BE20756A62A1}">
      <dgm:prSet/>
      <dgm:spPr/>
      <dgm:t>
        <a:bodyPr/>
        <a:lstStyle/>
        <a:p>
          <a:endParaRPr lang="ru-RU"/>
        </a:p>
      </dgm:t>
    </dgm:pt>
    <dgm:pt modelId="{A9C589A0-47F8-4176-813E-F19EEC3C3455}" type="sibTrans" cxnId="{F87A3D1D-1B50-4F85-8059-BE20756A62A1}">
      <dgm:prSet/>
      <dgm:spPr/>
      <dgm:t>
        <a:bodyPr/>
        <a:lstStyle/>
        <a:p>
          <a:endParaRPr lang="ru-RU"/>
        </a:p>
      </dgm:t>
    </dgm:pt>
    <dgm:pt modelId="{63108FDE-0E2E-40F7-A930-2805920A62F9}">
      <dgm:prSet phldrT="[Текст]" custT="1"/>
      <dgm:spPr/>
      <dgm:t>
        <a:bodyPr/>
        <a:lstStyle/>
        <a:p>
          <a:r>
            <a: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- если причастие без  НЕ  </a:t>
          </a:r>
          <a:r>
            <a:rPr lang="ru-RU" sz="3600" b="1" dirty="0" err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не</a:t>
          </a:r>
          <a:r>
            <a: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 употребляется;</a:t>
          </a:r>
          <a:endParaRPr lang="ru-RU" sz="36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66E349D6-DF7C-45BA-8ADE-25FB285EDAA0}" type="parTrans" cxnId="{4C466A09-49A6-4BC5-B9E3-B04FF34013C6}">
      <dgm:prSet/>
      <dgm:spPr/>
      <dgm:t>
        <a:bodyPr/>
        <a:lstStyle/>
        <a:p>
          <a:endParaRPr lang="ru-RU"/>
        </a:p>
      </dgm:t>
    </dgm:pt>
    <dgm:pt modelId="{213F827D-578F-418D-B673-91B74E85C7CF}" type="sibTrans" cxnId="{4C466A09-49A6-4BC5-B9E3-B04FF34013C6}">
      <dgm:prSet/>
      <dgm:spPr/>
      <dgm:t>
        <a:bodyPr/>
        <a:lstStyle/>
        <a:p>
          <a:endParaRPr lang="ru-RU"/>
        </a:p>
      </dgm:t>
    </dgm:pt>
    <dgm:pt modelId="{C5AB4828-08E2-4183-A9E0-B36469528445}">
      <dgm:prSet phldrT="[Текст]" custT="1"/>
      <dgm:spPr/>
      <dgm:t>
        <a:bodyPr/>
        <a:lstStyle/>
        <a:p>
          <a:r>
            <a: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- если при причастии нет зависимых слов.</a:t>
          </a:r>
          <a:endParaRPr lang="ru-RU" sz="36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E6452010-C0EB-404E-AD56-EDACD59782D9}" type="parTrans" cxnId="{8FB87405-ACEF-4E87-ABB4-3635124A47C6}">
      <dgm:prSet/>
      <dgm:spPr/>
      <dgm:t>
        <a:bodyPr/>
        <a:lstStyle/>
        <a:p>
          <a:endParaRPr lang="ru-RU"/>
        </a:p>
      </dgm:t>
    </dgm:pt>
    <dgm:pt modelId="{E1C533EC-CD3C-41D9-857E-B1F07CF15BD9}" type="sibTrans" cxnId="{8FB87405-ACEF-4E87-ABB4-3635124A47C6}">
      <dgm:prSet/>
      <dgm:spPr/>
      <dgm:t>
        <a:bodyPr/>
        <a:lstStyle/>
        <a:p>
          <a:endParaRPr lang="ru-RU"/>
        </a:p>
      </dgm:t>
    </dgm:pt>
    <dgm:pt modelId="{4D78C194-9F44-4A59-B9F7-083EDE19D173}" type="pres">
      <dgm:prSet presAssocID="{E77B3B5B-5324-498A-84C9-325CD494650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DEECD63-706B-48B8-B7A8-361E93341717}" type="pres">
      <dgm:prSet presAssocID="{A35733F0-1BA3-48B2-B7EF-EB458B01B3B4}" presName="parentLin" presStyleCnt="0"/>
      <dgm:spPr/>
    </dgm:pt>
    <dgm:pt modelId="{134047AF-7367-4326-89EC-0A2AF7594CDB}" type="pres">
      <dgm:prSet presAssocID="{A35733F0-1BA3-48B2-B7EF-EB458B01B3B4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E141BF7E-9D7C-4320-9D87-80290C1530FF}" type="pres">
      <dgm:prSet presAssocID="{A35733F0-1BA3-48B2-B7EF-EB458B01B3B4}" presName="parentText" presStyleLbl="node1" presStyleIdx="0" presStyleCnt="3" custScaleX="142857" custScaleY="134219" custLinFactNeighborX="7512" custLinFactNeighborY="41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0DADFB-38C0-496D-AC2C-399F1E505982}" type="pres">
      <dgm:prSet presAssocID="{A35733F0-1BA3-48B2-B7EF-EB458B01B3B4}" presName="negativeSpace" presStyleCnt="0"/>
      <dgm:spPr/>
    </dgm:pt>
    <dgm:pt modelId="{4894797B-3CD7-43BB-8E13-0C84421EF875}" type="pres">
      <dgm:prSet presAssocID="{A35733F0-1BA3-48B2-B7EF-EB458B01B3B4}" presName="childText" presStyleLbl="conFgAcc1" presStyleIdx="0" presStyleCnt="3">
        <dgm:presLayoutVars>
          <dgm:bulletEnabled val="1"/>
        </dgm:presLayoutVars>
      </dgm:prSet>
      <dgm:spPr/>
    </dgm:pt>
    <dgm:pt modelId="{A65DB4BE-0DE8-45FA-9B7D-4CAA5538C4A0}" type="pres">
      <dgm:prSet presAssocID="{A9C589A0-47F8-4176-813E-F19EEC3C3455}" presName="spaceBetweenRectangles" presStyleCnt="0"/>
      <dgm:spPr/>
    </dgm:pt>
    <dgm:pt modelId="{F2272651-8DD2-4C01-9D13-9C69076E4A92}" type="pres">
      <dgm:prSet presAssocID="{63108FDE-0E2E-40F7-A930-2805920A62F9}" presName="parentLin" presStyleCnt="0"/>
      <dgm:spPr/>
    </dgm:pt>
    <dgm:pt modelId="{6C3D445E-4BB6-4E37-85C2-F1306DFE6212}" type="pres">
      <dgm:prSet presAssocID="{63108FDE-0E2E-40F7-A930-2805920A62F9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99102CA0-3D4D-40EC-90AE-95289E02742A}" type="pres">
      <dgm:prSet presAssocID="{63108FDE-0E2E-40F7-A930-2805920A62F9}" presName="parentText" presStyleLbl="node1" presStyleIdx="1" presStyleCnt="3" custScaleX="142857" custScaleY="16244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17C4EF-7BDD-4F95-A46D-3A40477C4015}" type="pres">
      <dgm:prSet presAssocID="{63108FDE-0E2E-40F7-A930-2805920A62F9}" presName="negativeSpace" presStyleCnt="0"/>
      <dgm:spPr/>
    </dgm:pt>
    <dgm:pt modelId="{CBD37F6B-3B78-448D-BF88-5EB1702D7BFD}" type="pres">
      <dgm:prSet presAssocID="{63108FDE-0E2E-40F7-A930-2805920A62F9}" presName="childText" presStyleLbl="conFgAcc1" presStyleIdx="1" presStyleCnt="3">
        <dgm:presLayoutVars>
          <dgm:bulletEnabled val="1"/>
        </dgm:presLayoutVars>
      </dgm:prSet>
      <dgm:spPr/>
    </dgm:pt>
    <dgm:pt modelId="{0FEA0AB6-026E-49FB-BCB7-9379EFE8DD76}" type="pres">
      <dgm:prSet presAssocID="{213F827D-578F-418D-B673-91B74E85C7CF}" presName="spaceBetweenRectangles" presStyleCnt="0"/>
      <dgm:spPr/>
    </dgm:pt>
    <dgm:pt modelId="{CB22E9FF-7EB1-43F0-946A-E647D1ADC11B}" type="pres">
      <dgm:prSet presAssocID="{C5AB4828-08E2-4183-A9E0-B36469528445}" presName="parentLin" presStyleCnt="0"/>
      <dgm:spPr/>
    </dgm:pt>
    <dgm:pt modelId="{598BC1F2-32E2-414F-9E61-327A2CC2947F}" type="pres">
      <dgm:prSet presAssocID="{C5AB4828-08E2-4183-A9E0-B36469528445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B784CAE6-46C6-4916-81ED-BE62754B8FEA}" type="pres">
      <dgm:prSet presAssocID="{C5AB4828-08E2-4183-A9E0-B36469528445}" presName="parentText" presStyleLbl="node1" presStyleIdx="2" presStyleCnt="3" custScaleX="142857" custScaleY="15342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DAD4AB-A387-4240-AC2A-1324A5F7BDAF}" type="pres">
      <dgm:prSet presAssocID="{C5AB4828-08E2-4183-A9E0-B36469528445}" presName="negativeSpace" presStyleCnt="0"/>
      <dgm:spPr/>
    </dgm:pt>
    <dgm:pt modelId="{20BD9870-3415-4772-8B26-84E36C8A0661}" type="pres">
      <dgm:prSet presAssocID="{C5AB4828-08E2-4183-A9E0-B36469528445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A6BE22F9-BAED-4CC0-B512-2602C1966256}" type="presOf" srcId="{A35733F0-1BA3-48B2-B7EF-EB458B01B3B4}" destId="{E141BF7E-9D7C-4320-9D87-80290C1530FF}" srcOrd="1" destOrd="0" presId="urn:microsoft.com/office/officeart/2005/8/layout/list1"/>
    <dgm:cxn modelId="{4A1BB940-4AC8-43AF-A1E0-9A08C15531D8}" type="presOf" srcId="{C5AB4828-08E2-4183-A9E0-B36469528445}" destId="{B784CAE6-46C6-4916-81ED-BE62754B8FEA}" srcOrd="1" destOrd="0" presId="urn:microsoft.com/office/officeart/2005/8/layout/list1"/>
    <dgm:cxn modelId="{F87A3D1D-1B50-4F85-8059-BE20756A62A1}" srcId="{E77B3B5B-5324-498A-84C9-325CD494650E}" destId="{A35733F0-1BA3-48B2-B7EF-EB458B01B3B4}" srcOrd="0" destOrd="0" parTransId="{B171FDC0-344D-4B66-BB75-F3F30698C702}" sibTransId="{A9C589A0-47F8-4176-813E-F19EEC3C3455}"/>
    <dgm:cxn modelId="{BDA9E2E0-738C-4078-A3EA-610A8B5A0F72}" type="presOf" srcId="{E77B3B5B-5324-498A-84C9-325CD494650E}" destId="{4D78C194-9F44-4A59-B9F7-083EDE19D173}" srcOrd="0" destOrd="0" presId="urn:microsoft.com/office/officeart/2005/8/layout/list1"/>
    <dgm:cxn modelId="{7206E546-0587-40B2-A009-2DFC0C7DC871}" type="presOf" srcId="{63108FDE-0E2E-40F7-A930-2805920A62F9}" destId="{6C3D445E-4BB6-4E37-85C2-F1306DFE6212}" srcOrd="0" destOrd="0" presId="urn:microsoft.com/office/officeart/2005/8/layout/list1"/>
    <dgm:cxn modelId="{3A376ED3-9EA3-4CC2-9454-E1F168369264}" type="presOf" srcId="{A35733F0-1BA3-48B2-B7EF-EB458B01B3B4}" destId="{134047AF-7367-4326-89EC-0A2AF7594CDB}" srcOrd="0" destOrd="0" presId="urn:microsoft.com/office/officeart/2005/8/layout/list1"/>
    <dgm:cxn modelId="{8FB87405-ACEF-4E87-ABB4-3635124A47C6}" srcId="{E77B3B5B-5324-498A-84C9-325CD494650E}" destId="{C5AB4828-08E2-4183-A9E0-B36469528445}" srcOrd="2" destOrd="0" parTransId="{E6452010-C0EB-404E-AD56-EDACD59782D9}" sibTransId="{E1C533EC-CD3C-41D9-857E-B1F07CF15BD9}"/>
    <dgm:cxn modelId="{60F8EF60-872D-4E66-B4A5-4845067823A9}" type="presOf" srcId="{C5AB4828-08E2-4183-A9E0-B36469528445}" destId="{598BC1F2-32E2-414F-9E61-327A2CC2947F}" srcOrd="0" destOrd="0" presId="urn:microsoft.com/office/officeart/2005/8/layout/list1"/>
    <dgm:cxn modelId="{4C466A09-49A6-4BC5-B9E3-B04FF34013C6}" srcId="{E77B3B5B-5324-498A-84C9-325CD494650E}" destId="{63108FDE-0E2E-40F7-A930-2805920A62F9}" srcOrd="1" destOrd="0" parTransId="{66E349D6-DF7C-45BA-8ADE-25FB285EDAA0}" sibTransId="{213F827D-578F-418D-B673-91B74E85C7CF}"/>
    <dgm:cxn modelId="{C3510A64-E270-4635-9DA3-5CF29EE4CBDB}" type="presOf" srcId="{63108FDE-0E2E-40F7-A930-2805920A62F9}" destId="{99102CA0-3D4D-40EC-90AE-95289E02742A}" srcOrd="1" destOrd="0" presId="urn:microsoft.com/office/officeart/2005/8/layout/list1"/>
    <dgm:cxn modelId="{EA66B262-3720-4F38-B98E-1A7FFFCDF5AB}" type="presParOf" srcId="{4D78C194-9F44-4A59-B9F7-083EDE19D173}" destId="{EDEECD63-706B-48B8-B7A8-361E93341717}" srcOrd="0" destOrd="0" presId="urn:microsoft.com/office/officeart/2005/8/layout/list1"/>
    <dgm:cxn modelId="{8EFC40F9-FED0-4CAC-B6EC-C61679CF408B}" type="presParOf" srcId="{EDEECD63-706B-48B8-B7A8-361E93341717}" destId="{134047AF-7367-4326-89EC-0A2AF7594CDB}" srcOrd="0" destOrd="0" presId="urn:microsoft.com/office/officeart/2005/8/layout/list1"/>
    <dgm:cxn modelId="{8BD6C867-21DA-4C2D-9126-708B4E4C4F15}" type="presParOf" srcId="{EDEECD63-706B-48B8-B7A8-361E93341717}" destId="{E141BF7E-9D7C-4320-9D87-80290C1530FF}" srcOrd="1" destOrd="0" presId="urn:microsoft.com/office/officeart/2005/8/layout/list1"/>
    <dgm:cxn modelId="{7148922C-4169-4B69-ADA8-DB21AF834142}" type="presParOf" srcId="{4D78C194-9F44-4A59-B9F7-083EDE19D173}" destId="{040DADFB-38C0-496D-AC2C-399F1E505982}" srcOrd="1" destOrd="0" presId="urn:microsoft.com/office/officeart/2005/8/layout/list1"/>
    <dgm:cxn modelId="{A37F773F-8574-4388-A992-5256D38CE199}" type="presParOf" srcId="{4D78C194-9F44-4A59-B9F7-083EDE19D173}" destId="{4894797B-3CD7-43BB-8E13-0C84421EF875}" srcOrd="2" destOrd="0" presId="urn:microsoft.com/office/officeart/2005/8/layout/list1"/>
    <dgm:cxn modelId="{91B41B67-3CC2-4B4E-9F34-93AA917C3557}" type="presParOf" srcId="{4D78C194-9F44-4A59-B9F7-083EDE19D173}" destId="{A65DB4BE-0DE8-45FA-9B7D-4CAA5538C4A0}" srcOrd="3" destOrd="0" presId="urn:microsoft.com/office/officeart/2005/8/layout/list1"/>
    <dgm:cxn modelId="{0AB9E7CD-9E0A-42C2-8FCE-4526D043F1A2}" type="presParOf" srcId="{4D78C194-9F44-4A59-B9F7-083EDE19D173}" destId="{F2272651-8DD2-4C01-9D13-9C69076E4A92}" srcOrd="4" destOrd="0" presId="urn:microsoft.com/office/officeart/2005/8/layout/list1"/>
    <dgm:cxn modelId="{A7FD6B78-2465-45B2-B0DE-DA3D262F0256}" type="presParOf" srcId="{F2272651-8DD2-4C01-9D13-9C69076E4A92}" destId="{6C3D445E-4BB6-4E37-85C2-F1306DFE6212}" srcOrd="0" destOrd="0" presId="urn:microsoft.com/office/officeart/2005/8/layout/list1"/>
    <dgm:cxn modelId="{C05EC5C6-9818-479A-A109-A2BBB332498C}" type="presParOf" srcId="{F2272651-8DD2-4C01-9D13-9C69076E4A92}" destId="{99102CA0-3D4D-40EC-90AE-95289E02742A}" srcOrd="1" destOrd="0" presId="urn:microsoft.com/office/officeart/2005/8/layout/list1"/>
    <dgm:cxn modelId="{221C1348-7FFD-4C3E-BF2E-88BD20A1363D}" type="presParOf" srcId="{4D78C194-9F44-4A59-B9F7-083EDE19D173}" destId="{8E17C4EF-7BDD-4F95-A46D-3A40477C4015}" srcOrd="5" destOrd="0" presId="urn:microsoft.com/office/officeart/2005/8/layout/list1"/>
    <dgm:cxn modelId="{7A855429-A44F-4E0B-9AFE-5920A07E32E8}" type="presParOf" srcId="{4D78C194-9F44-4A59-B9F7-083EDE19D173}" destId="{CBD37F6B-3B78-448D-BF88-5EB1702D7BFD}" srcOrd="6" destOrd="0" presId="urn:microsoft.com/office/officeart/2005/8/layout/list1"/>
    <dgm:cxn modelId="{396833CB-2608-4F82-9EDC-1E6FA9AEE082}" type="presParOf" srcId="{4D78C194-9F44-4A59-B9F7-083EDE19D173}" destId="{0FEA0AB6-026E-49FB-BCB7-9379EFE8DD76}" srcOrd="7" destOrd="0" presId="urn:microsoft.com/office/officeart/2005/8/layout/list1"/>
    <dgm:cxn modelId="{94EB33D4-F887-4E32-8767-A396070E226B}" type="presParOf" srcId="{4D78C194-9F44-4A59-B9F7-083EDE19D173}" destId="{CB22E9FF-7EB1-43F0-946A-E647D1ADC11B}" srcOrd="8" destOrd="0" presId="urn:microsoft.com/office/officeart/2005/8/layout/list1"/>
    <dgm:cxn modelId="{A933041A-CD97-4427-B53E-81B9667E8E07}" type="presParOf" srcId="{CB22E9FF-7EB1-43F0-946A-E647D1ADC11B}" destId="{598BC1F2-32E2-414F-9E61-327A2CC2947F}" srcOrd="0" destOrd="0" presId="urn:microsoft.com/office/officeart/2005/8/layout/list1"/>
    <dgm:cxn modelId="{E6ABCCD8-F954-467D-A8E3-68898F405EBF}" type="presParOf" srcId="{CB22E9FF-7EB1-43F0-946A-E647D1ADC11B}" destId="{B784CAE6-46C6-4916-81ED-BE62754B8FEA}" srcOrd="1" destOrd="0" presId="urn:microsoft.com/office/officeart/2005/8/layout/list1"/>
    <dgm:cxn modelId="{A669D7B1-C253-4F23-A6DC-781B0DCD2148}" type="presParOf" srcId="{4D78C194-9F44-4A59-B9F7-083EDE19D173}" destId="{33DAD4AB-A387-4240-AC2A-1324A5F7BDAF}" srcOrd="9" destOrd="0" presId="urn:microsoft.com/office/officeart/2005/8/layout/list1"/>
    <dgm:cxn modelId="{05E1E13A-259E-4E65-B45D-46ACC6AF1CCB}" type="presParOf" srcId="{4D78C194-9F44-4A59-B9F7-083EDE19D173}" destId="{20BD9870-3415-4772-8B26-84E36C8A0661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67806E-3359-463A-A93D-7042CD66C1A6}">
      <dsp:nvSpPr>
        <dsp:cNvPr id="0" name=""/>
        <dsp:cNvSpPr/>
      </dsp:nvSpPr>
      <dsp:spPr>
        <a:xfrm>
          <a:off x="0" y="0"/>
          <a:ext cx="8229600" cy="14265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С полными формами причастий НЕ пишется </a:t>
          </a:r>
          <a:r>
            <a:rPr lang="ru-RU" sz="3200" b="1" u="sng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раздельно.</a:t>
          </a:r>
          <a:endParaRPr lang="ru-RU" sz="3200" b="1" u="sng" kern="1200" dirty="0">
            <a:solidFill>
              <a:schemeClr val="tx1">
                <a:lumMod val="95000"/>
                <a:lumOff val="5000"/>
              </a:schemeClr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/>
        </a:p>
      </dsp:txBody>
      <dsp:txXfrm>
        <a:off x="1788579" y="0"/>
        <a:ext cx="6441020" cy="1426594"/>
      </dsp:txXfrm>
    </dsp:sp>
    <dsp:sp modelId="{80E9122D-7961-4B5B-B77F-D26F0E11298E}">
      <dsp:nvSpPr>
        <dsp:cNvPr id="0" name=""/>
        <dsp:cNvSpPr/>
      </dsp:nvSpPr>
      <dsp:spPr>
        <a:xfrm>
          <a:off x="142659" y="142659"/>
          <a:ext cx="1645920" cy="114127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67000" b="-6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58ACDF-CC90-455F-BC08-F2068F2C5D5A}">
      <dsp:nvSpPr>
        <dsp:cNvPr id="0" name=""/>
        <dsp:cNvSpPr/>
      </dsp:nvSpPr>
      <dsp:spPr>
        <a:xfrm>
          <a:off x="0" y="1569254"/>
          <a:ext cx="8229600" cy="14265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t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i="1" kern="1200" dirty="0" smtClean="0">
              <a:solidFill>
                <a:srgbClr val="FF0000"/>
              </a:solidFill>
            </a:rPr>
            <a:t>Если причастие имеет при себе зависимое слово</a:t>
          </a:r>
          <a:endParaRPr lang="ru-RU" sz="3600" b="1" i="1" kern="1200" dirty="0">
            <a:solidFill>
              <a:srgbClr val="FF000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kern="120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kern="1200"/>
        </a:p>
      </dsp:txBody>
      <dsp:txXfrm>
        <a:off x="1788579" y="1569254"/>
        <a:ext cx="6441020" cy="1426594"/>
      </dsp:txXfrm>
    </dsp:sp>
    <dsp:sp modelId="{0A4A1C63-7040-46D1-8F47-3046E7C946BC}">
      <dsp:nvSpPr>
        <dsp:cNvPr id="0" name=""/>
        <dsp:cNvSpPr/>
      </dsp:nvSpPr>
      <dsp:spPr>
        <a:xfrm>
          <a:off x="142659" y="1711914"/>
          <a:ext cx="1645920" cy="114127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7000" b="-4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296861-FD2A-4F04-B9A4-92F289D99A02}">
      <dsp:nvSpPr>
        <dsp:cNvPr id="0" name=""/>
        <dsp:cNvSpPr/>
      </dsp:nvSpPr>
      <dsp:spPr>
        <a:xfrm>
          <a:off x="0" y="3138508"/>
          <a:ext cx="8229600" cy="14265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i="1" kern="1200" dirty="0" smtClean="0">
              <a:solidFill>
                <a:srgbClr val="FFC000"/>
              </a:solidFill>
            </a:rPr>
            <a:t>Если имеется противопоставление с союзом </a:t>
          </a:r>
          <a:r>
            <a:rPr lang="ru-RU" sz="3200" b="1" i="1" kern="1200" dirty="0" smtClean="0">
              <a:solidFill>
                <a:srgbClr val="C00000"/>
              </a:solidFill>
            </a:rPr>
            <a:t>А</a:t>
          </a:r>
          <a:r>
            <a:rPr lang="ru-RU" sz="3200" b="1" i="1" kern="1200" dirty="0" smtClean="0">
              <a:solidFill>
                <a:srgbClr val="FFC000"/>
              </a:solidFill>
            </a:rPr>
            <a:t>.</a:t>
          </a:r>
          <a:endParaRPr lang="ru-RU" sz="3200" b="1" i="1" kern="1200" dirty="0">
            <a:solidFill>
              <a:srgbClr val="FFC000"/>
            </a:solidFill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900" kern="1200"/>
        </a:p>
      </dsp:txBody>
      <dsp:txXfrm>
        <a:off x="1788579" y="3138508"/>
        <a:ext cx="6441020" cy="1426594"/>
      </dsp:txXfrm>
    </dsp:sp>
    <dsp:sp modelId="{4B3198E5-12D6-4C31-A652-D34A72ACBDB7}">
      <dsp:nvSpPr>
        <dsp:cNvPr id="0" name=""/>
        <dsp:cNvSpPr/>
      </dsp:nvSpPr>
      <dsp:spPr>
        <a:xfrm>
          <a:off x="142659" y="3281168"/>
          <a:ext cx="1645920" cy="114127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3000" b="-2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94797B-3CD7-43BB-8E13-0C84421EF875}">
      <dsp:nvSpPr>
        <dsp:cNvPr id="0" name=""/>
        <dsp:cNvSpPr/>
      </dsp:nvSpPr>
      <dsp:spPr>
        <a:xfrm>
          <a:off x="0" y="697200"/>
          <a:ext cx="822960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41BF7E-9D7C-4320-9D87-80290C1530FF}">
      <dsp:nvSpPr>
        <dsp:cNvPr id="0" name=""/>
        <dsp:cNvSpPr/>
      </dsp:nvSpPr>
      <dsp:spPr>
        <a:xfrm>
          <a:off x="393807" y="106025"/>
          <a:ext cx="7835792" cy="99053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С полными формами причастий </a:t>
          </a:r>
          <a:r>
            <a:rPr lang="ru-RU" sz="3600" b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НЕ</a:t>
          </a:r>
          <a:r>
            <a:rPr lang="ru-RU" sz="36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 пишется слитно</a:t>
          </a:r>
          <a:endParaRPr lang="ru-RU" sz="3600" b="1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42161" y="154379"/>
        <a:ext cx="7739084" cy="893828"/>
      </dsp:txXfrm>
    </dsp:sp>
    <dsp:sp modelId="{CBD37F6B-3B78-448D-BF88-5EB1702D7BFD}">
      <dsp:nvSpPr>
        <dsp:cNvPr id="0" name=""/>
        <dsp:cNvSpPr/>
      </dsp:nvSpPr>
      <dsp:spPr>
        <a:xfrm>
          <a:off x="0" y="2292051"/>
          <a:ext cx="822960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102CA0-3D4D-40EC-90AE-95289E02742A}">
      <dsp:nvSpPr>
        <dsp:cNvPr id="0" name=""/>
        <dsp:cNvSpPr/>
      </dsp:nvSpPr>
      <dsp:spPr>
        <a:xfrm>
          <a:off x="391790" y="1462200"/>
          <a:ext cx="7835792" cy="119885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- если причастие без  НЕ  </a:t>
          </a:r>
          <a:r>
            <a:rPr lang="ru-RU" sz="3600" b="1" kern="1200" dirty="0" err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не</a:t>
          </a:r>
          <a:r>
            <a:rPr lang="ru-RU" sz="36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 употребляется;</a:t>
          </a:r>
          <a:endParaRPr lang="ru-RU" sz="3600" b="1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50313" y="1520723"/>
        <a:ext cx="7718746" cy="1081805"/>
      </dsp:txXfrm>
    </dsp:sp>
    <dsp:sp modelId="{20BD9870-3415-4772-8B26-84E36C8A0661}">
      <dsp:nvSpPr>
        <dsp:cNvPr id="0" name=""/>
        <dsp:cNvSpPr/>
      </dsp:nvSpPr>
      <dsp:spPr>
        <a:xfrm>
          <a:off x="0" y="3820298"/>
          <a:ext cx="822960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84CAE6-46C6-4916-81ED-BE62754B8FEA}">
      <dsp:nvSpPr>
        <dsp:cNvPr id="0" name=""/>
        <dsp:cNvSpPr/>
      </dsp:nvSpPr>
      <dsp:spPr>
        <a:xfrm>
          <a:off x="391790" y="3057051"/>
          <a:ext cx="7835792" cy="113224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- если при причастии нет зависимых слов.</a:t>
          </a:r>
          <a:endParaRPr lang="ru-RU" sz="3600" b="1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47062" y="3112323"/>
        <a:ext cx="7725248" cy="10217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5FDB8-5704-4212-80D1-DAE9CF01EB5C}" type="datetimeFigureOut">
              <a:rPr lang="ru-RU" smtClean="0"/>
              <a:t>13.05.2020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91E61-1220-46BD-BF99-63691A1CD7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4216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5FDB8-5704-4212-80D1-DAE9CF01EB5C}" type="datetimeFigureOut">
              <a:rPr lang="ru-RU" smtClean="0"/>
              <a:t>13.05.2020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91E61-1220-46BD-BF99-63691A1CD7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5685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5FDB8-5704-4212-80D1-DAE9CF01EB5C}" type="datetimeFigureOut">
              <a:rPr lang="ru-RU" smtClean="0"/>
              <a:t>13.05.2020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91E61-1220-46BD-BF99-63691A1CD7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3486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5FDB8-5704-4212-80D1-DAE9CF01EB5C}" type="datetimeFigureOut">
              <a:rPr lang="ru-RU" smtClean="0"/>
              <a:t>13.05.2020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91E61-1220-46BD-BF99-63691A1CD7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0760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5FDB8-5704-4212-80D1-DAE9CF01EB5C}" type="datetimeFigureOut">
              <a:rPr lang="ru-RU" smtClean="0"/>
              <a:t>13.05.2020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91E61-1220-46BD-BF99-63691A1CD7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18247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5FDB8-5704-4212-80D1-DAE9CF01EB5C}" type="datetimeFigureOut">
              <a:rPr lang="ru-RU" smtClean="0"/>
              <a:t>13.05.2020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91E61-1220-46BD-BF99-63691A1CD7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7737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5FDB8-5704-4212-80D1-DAE9CF01EB5C}" type="datetimeFigureOut">
              <a:rPr lang="ru-RU" smtClean="0"/>
              <a:t>13.05.2020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91E61-1220-46BD-BF99-63691A1CD7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5063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5FDB8-5704-4212-80D1-DAE9CF01EB5C}" type="datetimeFigureOut">
              <a:rPr lang="ru-RU" smtClean="0"/>
              <a:t>13.05.2020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91E61-1220-46BD-BF99-63691A1CD7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66254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5FDB8-5704-4212-80D1-DAE9CF01EB5C}" type="datetimeFigureOut">
              <a:rPr lang="ru-RU" smtClean="0"/>
              <a:t>13.05.2020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91E61-1220-46BD-BF99-63691A1CD7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53799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5FDB8-5704-4212-80D1-DAE9CF01EB5C}" type="datetimeFigureOut">
              <a:rPr lang="ru-RU" smtClean="0"/>
              <a:t>13.05.2020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91E61-1220-46BD-BF99-63691A1CD7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70682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5FDB8-5704-4212-80D1-DAE9CF01EB5C}" type="datetimeFigureOut">
              <a:rPr lang="ru-RU" smtClean="0"/>
              <a:t>13.05.2020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91E61-1220-46BD-BF99-63691A1CD7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9078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C5FDB8-5704-4212-80D1-DAE9CF01EB5C}" type="datetimeFigureOut">
              <a:rPr lang="ru-RU" smtClean="0"/>
              <a:t>13.05.2020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F91E61-1220-46BD-BF99-63691A1CD7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1037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Различение частицы и приставки НЕ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5076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глаголами и 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деепричастиями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Частица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 глаголами пишется раздельно!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Слитно пишется глаголами,  которые без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употребляются.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ЗАПОМНИТЕ!</a:t>
            </a:r>
            <a:endParaRPr lang="ru-RU" sz="4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90179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Правописание Не с краткими причастиями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с краткими причастиями всегда пишутся раздельно: 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Поле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мерено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, овцы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считаны, пастух рогат.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Только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сжата полоска одна.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89092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Правописание НЕ с полными  причастиями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35548579"/>
              </p:ext>
            </p:extLst>
          </p:nvPr>
        </p:nvGraphicFramePr>
        <p:xfrm>
          <a:off x="457200" y="1600200"/>
          <a:ext cx="8229600" cy="4565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31427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1509800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975793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Закрепление изученного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(Н…) кто  (н…) о чем (н…) подозревал,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(Не…) хочу вас (н…) чем огорчать,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(Н…) кому (н…) интересное сообщение,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(Н…) говоря (н…) слова,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(Н…) прекращающийся (н…) на минуту дождь.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38178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Найти примеры слитного написания НЕ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(не) нарушая режима;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(не) законченная вовремя;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(не) пересечены линией;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(не) замерзшая река;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Говорить (не) громко, а тихо;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Ноша (не) большая, а тяжёлая.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Дорога (не) освещена.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91235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Д/р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1.Ознакомиться с презентацией или параграфами учебника с 71-72.</a:t>
            </a:r>
          </a:p>
          <a:p>
            <a:r>
              <a:rPr lang="ru-RU"/>
              <a:t>2.Выполнить упражнения  439,441 письменно.</a:t>
            </a:r>
          </a:p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50665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Отрицательные частицы НЕ и НИ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1. Для чего служит частица НЕ ?</a:t>
            </a:r>
          </a:p>
          <a:p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2. Для чего служит частица НИ?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2787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Выбор букв Е и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 приставках зависит от ударения. </a:t>
            </a:r>
            <a:b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Выбор частиц Не и Ни зависит от их смыслового значения.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1881335"/>
              </p:ext>
            </p:extLst>
          </p:nvPr>
        </p:nvGraphicFramePr>
        <p:xfrm>
          <a:off x="457200" y="1600200"/>
          <a:ext cx="8363272" cy="33420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0818"/>
                <a:gridCol w="2090818"/>
                <a:gridCol w="2090818"/>
                <a:gridCol w="2090818"/>
              </a:tblGrid>
              <a:tr h="627984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Приставки</a:t>
                      </a:r>
                    </a:p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Не и Ни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Частицы </a:t>
                      </a:r>
                    </a:p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Не и Ни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7984">
                <a:tc>
                  <a:txBody>
                    <a:bodyPr/>
                    <a:lstStyle/>
                    <a:p>
                      <a:r>
                        <a:rPr lang="ru-RU" dirty="0" smtClean="0"/>
                        <a:t>Под ударением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Без ударения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Отрицание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Усиление</a:t>
                      </a:r>
                      <a:endParaRPr lang="ru-RU" dirty="0"/>
                    </a:p>
                  </a:txBody>
                  <a:tcPr/>
                </a:tc>
              </a:tr>
              <a:tr h="2012991">
                <a:tc>
                  <a:txBody>
                    <a:bodyPr/>
                    <a:lstStyle/>
                    <a:p>
                      <a:r>
                        <a:rPr lang="ru-RU" dirty="0" smtClean="0"/>
                        <a:t>Некому</a:t>
                      </a:r>
                    </a:p>
                    <a:p>
                      <a:r>
                        <a:rPr lang="ru-RU" dirty="0" smtClean="0"/>
                        <a:t>Не к кому</a:t>
                      </a:r>
                    </a:p>
                    <a:p>
                      <a:r>
                        <a:rPr lang="ru-RU" dirty="0" smtClean="0"/>
                        <a:t>Некуда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Никому</a:t>
                      </a:r>
                    </a:p>
                    <a:p>
                      <a:r>
                        <a:rPr lang="ru-RU" dirty="0" smtClean="0"/>
                        <a:t>Ни к кому</a:t>
                      </a:r>
                    </a:p>
                    <a:p>
                      <a:r>
                        <a:rPr lang="ru-RU" dirty="0" smtClean="0"/>
                        <a:t>Никуда</a:t>
                      </a:r>
                    </a:p>
                    <a:p>
                      <a:r>
                        <a:rPr lang="ru-RU" dirty="0" smtClean="0"/>
                        <a:t>Ничуть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 был</a:t>
                      </a:r>
                    </a:p>
                    <a:p>
                      <a:r>
                        <a:rPr lang="ru-RU" dirty="0" smtClean="0"/>
                        <a:t>Не греет</a:t>
                      </a:r>
                    </a:p>
                    <a:p>
                      <a:r>
                        <a:rPr lang="ru-RU" dirty="0" smtClean="0"/>
                        <a:t>Не торопясь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 пугает ни дождь, ни ветер.</a:t>
                      </a:r>
                    </a:p>
                    <a:p>
                      <a:r>
                        <a:rPr lang="ru-RU" dirty="0" smtClean="0"/>
                        <a:t>Ни облачка.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77325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Задание на повторение</a:t>
            </a: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Н… метель, н… мороз н.. остановили путников. За снежным туманом н… видно н… поля, н… телеграфных  столбов, н… леса.</a:t>
            </a:r>
          </a:p>
          <a:p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Как н… трудно было взбираться на гору, н…кто не пожаловался на усталость. Где мы н… бывали, нас встречали с радостью. Где мы н… бывали, туда нам и предстоит поехать.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83925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Слитное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раздельное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написание Не со словами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79895956"/>
              </p:ext>
            </p:extLst>
          </p:nvPr>
        </p:nvGraphicFramePr>
        <p:xfrm>
          <a:off x="467544" y="908720"/>
          <a:ext cx="8229600" cy="50354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92029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FFFF00"/>
                          </a:solidFill>
                        </a:rPr>
                        <a:t>Слитное написание</a:t>
                      </a:r>
                      <a:endParaRPr lang="ru-RU" sz="24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Раздельное  написание</a:t>
                      </a:r>
                      <a:endParaRPr lang="ru-RU" sz="20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103519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Приставка</a:t>
                      </a:r>
                      <a:endParaRPr lang="ru-RU" sz="20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Часть корня</a:t>
                      </a:r>
                      <a:endParaRPr lang="ru-RU" sz="20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Отрицание при глаголе, деепричастии, кратком причастии</a:t>
                      </a:r>
                      <a:endParaRPr lang="ru-RU" sz="20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Наличие противопоставления и зависимого слова</a:t>
                      </a:r>
                      <a:endParaRPr lang="ru-RU" sz="20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Наличие предлогов после Не</a:t>
                      </a:r>
                      <a:endParaRPr lang="ru-RU" sz="20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533184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Не</a:t>
                      </a:r>
                      <a:r>
                        <a:rPr lang="ru-RU" dirty="0" smtClean="0"/>
                        <a:t>чего</a:t>
                      </a:r>
                    </a:p>
                    <a:p>
                      <a:r>
                        <a:rPr lang="ru-RU" b="1" dirty="0" smtClean="0"/>
                        <a:t>Не</a:t>
                      </a:r>
                      <a:r>
                        <a:rPr lang="ru-RU" dirty="0" smtClean="0"/>
                        <a:t>куда</a:t>
                      </a:r>
                    </a:p>
                    <a:p>
                      <a:r>
                        <a:rPr lang="ru-RU" b="1" dirty="0" smtClean="0"/>
                        <a:t>Не</a:t>
                      </a:r>
                      <a:r>
                        <a:rPr lang="ru-RU" dirty="0" smtClean="0"/>
                        <a:t>вежливо</a:t>
                      </a:r>
                    </a:p>
                    <a:p>
                      <a:r>
                        <a:rPr lang="ru-RU" b="1" dirty="0" smtClean="0"/>
                        <a:t>Ни</a:t>
                      </a:r>
                      <a:r>
                        <a:rPr lang="ru-RU" dirty="0" smtClean="0"/>
                        <a:t>куда</a:t>
                      </a:r>
                    </a:p>
                    <a:p>
                      <a:r>
                        <a:rPr lang="ru-RU" b="1" dirty="0" smtClean="0"/>
                        <a:t>Не</a:t>
                      </a:r>
                      <a:r>
                        <a:rPr lang="ru-RU" dirty="0" smtClean="0"/>
                        <a:t>сколько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Негодование</a:t>
                      </a:r>
                    </a:p>
                    <a:p>
                      <a:r>
                        <a:rPr lang="ru-RU" dirty="0" smtClean="0"/>
                        <a:t>Негодуя</a:t>
                      </a:r>
                    </a:p>
                    <a:p>
                      <a:r>
                        <a:rPr lang="ru-RU" dirty="0" smtClean="0"/>
                        <a:t>Негодующий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 был</a:t>
                      </a:r>
                    </a:p>
                    <a:p>
                      <a:r>
                        <a:rPr lang="ru-RU" dirty="0" smtClean="0"/>
                        <a:t>Не знал</a:t>
                      </a:r>
                    </a:p>
                    <a:p>
                      <a:r>
                        <a:rPr lang="ru-RU" dirty="0" smtClean="0"/>
                        <a:t>Не зная</a:t>
                      </a:r>
                    </a:p>
                    <a:p>
                      <a:r>
                        <a:rPr lang="ru-RU" dirty="0" smtClean="0"/>
                        <a:t>Не окрашен</a:t>
                      </a:r>
                    </a:p>
                    <a:p>
                      <a:r>
                        <a:rPr lang="ru-RU" dirty="0" smtClean="0"/>
                        <a:t>Не разбит</a:t>
                      </a:r>
                    </a:p>
                    <a:p>
                      <a:r>
                        <a:rPr lang="ru-RU" dirty="0" smtClean="0"/>
                        <a:t>Не бегая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Не </a:t>
                      </a:r>
                      <a:r>
                        <a:rPr lang="ru-RU" dirty="0" smtClean="0"/>
                        <a:t>вежливость, а грубость.</a:t>
                      </a:r>
                    </a:p>
                    <a:p>
                      <a:r>
                        <a:rPr lang="ru-RU" b="1" dirty="0" smtClean="0"/>
                        <a:t>Вовсе не </a:t>
                      </a:r>
                      <a:r>
                        <a:rPr lang="ru-RU" dirty="0" smtClean="0"/>
                        <a:t>напрасно.</a:t>
                      </a:r>
                    </a:p>
                    <a:p>
                      <a:r>
                        <a:rPr lang="ru-RU" dirty="0" smtClean="0"/>
                        <a:t>Не скошенная </a:t>
                      </a:r>
                      <a:r>
                        <a:rPr lang="ru-RU" b="1" dirty="0" smtClean="0"/>
                        <a:t>мной</a:t>
                      </a:r>
                      <a:r>
                        <a:rPr lang="ru-RU" dirty="0" smtClean="0"/>
                        <a:t> трава.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 у кого</a:t>
                      </a:r>
                    </a:p>
                    <a:p>
                      <a:r>
                        <a:rPr lang="ru-RU" dirty="0" smtClean="0"/>
                        <a:t>Ни у кого</a:t>
                      </a:r>
                    </a:p>
                    <a:p>
                      <a:r>
                        <a:rPr lang="ru-RU" dirty="0" smtClean="0"/>
                        <a:t>Не с чего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12058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именами существительными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Слитно с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пишутся: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 Существительные, которые не употребляются без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неряха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негодование, ненастье, недоумение.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</a:t>
            </a:r>
            <a:r>
              <a:rPr lang="ru-RU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Существительные, которые можно заменить синонимом без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Недруг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враг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ненастье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буря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24815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именами существительными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Раздельно с Не пишутся: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Существительные, при которых имеется или подразумевается противопоставление:</a:t>
            </a:r>
          </a:p>
          <a:p>
            <a:r>
              <a:rPr lang="ru-RU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ru-RU" i="1" u="sng" dirty="0" smtClean="0">
                <a:latin typeface="Times New Roman" pitchFamily="18" charset="0"/>
                <a:cs typeface="Times New Roman" pitchFamily="18" charset="0"/>
              </a:rPr>
              <a:t> верность свойственная ему, а легкомыслие.</a:t>
            </a:r>
          </a:p>
          <a:p>
            <a:r>
              <a:rPr lang="ru-RU" i="1" u="sng" dirty="0" smtClean="0">
                <a:latin typeface="Times New Roman" pitchFamily="18" charset="0"/>
                <a:cs typeface="Times New Roman" pitchFamily="18" charset="0"/>
              </a:rPr>
              <a:t>Он говорил </a:t>
            </a:r>
            <a:r>
              <a:rPr lang="ru-RU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ru-RU" i="1" u="sng" dirty="0" smtClean="0">
                <a:latin typeface="Times New Roman" pitchFamily="18" charset="0"/>
                <a:cs typeface="Times New Roman" pitchFamily="18" charset="0"/>
              </a:rPr>
              <a:t> правду, а ложь.</a:t>
            </a:r>
            <a:endParaRPr lang="ru-RU" i="1" u="sng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25052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именами прилагательными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1.Частица </a:t>
            </a:r>
            <a:r>
              <a:rPr lang="ru-RU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 с прилагательными пишется слитно: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Если слово без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употребляется – 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неряшливый, ненастный, неуклюжий.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Если слово можно заменить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синонимом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недобрый – 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злой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 нерешительный – 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робкий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 небольшой – 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маленький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28746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именами прилагательными</a:t>
            </a:r>
            <a:r>
              <a:rPr lang="ru-RU" sz="4000" dirty="0">
                <a:solidFill>
                  <a:prstClr val="black"/>
                </a:solidFill>
              </a:rPr>
              <a:t/>
            </a:r>
            <a:br>
              <a:rPr lang="ru-RU" sz="4000" dirty="0">
                <a:solidFill>
                  <a:prstClr val="black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Частица </a:t>
            </a:r>
            <a:r>
              <a:rPr lang="ru-RU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 с именами прилагательными пишется раздельно: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Если прилагательное употребляется со словами –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далеко не, вовсе не, отнюдь не, нисколько не.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Мы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вовсе не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далеко ходили.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Далеко не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красивая улица.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186285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614</Words>
  <Application>Microsoft Office PowerPoint</Application>
  <PresentationFormat>Экран (4:3)</PresentationFormat>
  <Paragraphs>107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Times New Roman</vt:lpstr>
      <vt:lpstr>Тема Office</vt:lpstr>
      <vt:lpstr>Различение частицы и приставки НЕ</vt:lpstr>
      <vt:lpstr>Отрицательные частицы НЕ и НИ</vt:lpstr>
      <vt:lpstr>Выбор букв Е и И в приставках зависит от ударения.  Выбор частиц Не и Ни зависит от их смыслового значения.</vt:lpstr>
      <vt:lpstr>Задание на повторение</vt:lpstr>
      <vt:lpstr>Слитное и раздельное написание Не со словами</vt:lpstr>
      <vt:lpstr>С именами существительными</vt:lpstr>
      <vt:lpstr>С именами существительными</vt:lpstr>
      <vt:lpstr>С именами прилагательными </vt:lpstr>
      <vt:lpstr>С именами прилагательными </vt:lpstr>
      <vt:lpstr>С глаголами и деепричастиями</vt:lpstr>
      <vt:lpstr>Правописание Не с краткими причастиями</vt:lpstr>
      <vt:lpstr>Правописание НЕ с полными  причастиями</vt:lpstr>
      <vt:lpstr>Презентация PowerPoint</vt:lpstr>
      <vt:lpstr>Закрепление изученного</vt:lpstr>
      <vt:lpstr>Найти примеры слитного написания НЕ</vt:lpstr>
      <vt:lpstr>Д/р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Различение частицы и приставки НЕ</dc:title>
  <dc:creator>Ирина</dc:creator>
  <cp:lastModifiedBy>User</cp:lastModifiedBy>
  <cp:revision>18</cp:revision>
  <dcterms:created xsi:type="dcterms:W3CDTF">2019-05-08T04:37:24Z</dcterms:created>
  <dcterms:modified xsi:type="dcterms:W3CDTF">2020-05-12T21:19:44Z</dcterms:modified>
</cp:coreProperties>
</file>